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media/image2.png" ContentType="image/png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4D3AA29-D52C-42AA-85F6-EC6311693C0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7700EE1-87CC-4CF0-8160-19C92AF1490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04773DC-A361-4E9E-8C61-DF8AB518601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80BFB8-0090-4BF1-9263-645E764CA4A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50E2B5A-DF21-45A3-9DE7-52675EB8E7D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F4AF959-0D08-48F3-962B-BD8FF437EEE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5BE1973-2AFA-488E-AAA0-CF770EECD1D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A57BC01-3561-476C-BAB1-3E347CD940A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B75E561-03F1-4353-8277-ACCC5C7E6A6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2FF7B8C-2E75-4490-8693-2CEA201AE6B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D1D1A23-D032-4551-9328-7770FC01E7C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D2A2833-C72C-4E1D-B9B5-1D7BBDCEBA9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C33132E-7576-49BD-A756-10A8D4D1B1C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0E2FF6F-0CB4-4032-B3A8-2033339872A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61198BF-3C68-4783-A0AB-BCA3A748CE3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840530F-ED6B-48D0-9855-6AED9F32A9B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2283E0A-3FD4-4B58-917D-7FE417D3DEE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29079CF-668C-4755-8022-0CB18CAAE27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99BE61B-1D9A-4C86-8DCB-662DF94ACC7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4F11455-030D-4470-9682-7FA7FCCE2EE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cs-CZ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AEB8829-06CA-4B80-BF77-A157ACC6C06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FDB8DBD-1300-44DA-A2BB-996F9445130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A1CF348-6445-4DD8-B5E4-0ADF00A53A2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B054D70-3E69-4814-9450-DAAA24966F9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cs-CZ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cs-CZ" sz="1200" spc="-1" strike="noStrike">
                <a:solidFill>
                  <a:srgbClr val="8b8b8b"/>
                </a:solidFill>
                <a:latin typeface="Calibri"/>
              </a:rPr>
              <a:t> </a:t>
            </a:r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cs-CZ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cs-CZ" sz="1400" spc="-1" strike="noStrike">
                <a:latin typeface="Times New Roman"/>
              </a:rPr>
              <a:t> 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D2E0199-769D-405C-AAFD-E0A2637F3C7F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5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Klepnutím lze upravit styl předlohy nadpisů.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Klepnutím lze upravit styly předlohy textu.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cs-CZ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cs-CZ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cs-CZ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cs-CZ" sz="1400" spc="-1" strike="noStrike">
                <a:latin typeface="Times New Roman"/>
              </a:rPr>
              <a:t>&lt;footer&gt;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cs-CZ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37EBE2B4-0610-4AED-B415-627D2033A02F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véPole 5"/>
          <p:cNvSpPr/>
          <p:nvPr/>
        </p:nvSpPr>
        <p:spPr>
          <a:xfrm>
            <a:off x="2162160" y="1152360"/>
            <a:ext cx="4819680" cy="253440"/>
          </a:xfrm>
          <a:prstGeom prst="rect">
            <a:avLst/>
          </a:pr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TextovéPole 6"/>
          <p:cNvSpPr/>
          <p:nvPr/>
        </p:nvSpPr>
        <p:spPr>
          <a:xfrm>
            <a:off x="1680120" y="3881880"/>
            <a:ext cx="5783760" cy="1552680"/>
          </a:xfrm>
          <a:prstGeom prst="rect">
            <a:avLst/>
          </a:prstGeom>
          <a:noFill/>
          <a:ln w="0"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Otmarova 3</a:t>
            </a:r>
            <a:endParaRPr b="0" lang="cs-CZ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Třebíč</a:t>
            </a:r>
            <a:endParaRPr b="0" lang="cs-CZ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www.bupor.cz</a:t>
            </a:r>
            <a:endParaRPr b="0" lang="cs-CZ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infobupor@email.cz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84" name="Obrázek 2" descr=""/>
          <p:cNvPicPr/>
          <p:nvPr/>
        </p:nvPicPr>
        <p:blipFill>
          <a:blip r:embed="rId1"/>
          <a:stretch/>
        </p:blipFill>
        <p:spPr>
          <a:xfrm>
            <a:off x="3300120" y="1052640"/>
            <a:ext cx="2543040" cy="2271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František Došek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8,75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4,43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Lenka Rumreichová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7,3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6,5t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Hrách 3,7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Stanislav a Petr Saitlovi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4,3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Hrách 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7,5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6,5t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Václav Pavlíček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4,45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Vojtěch Pavlíček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3,95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7,3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6,2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Jari Agro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3,87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7,4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7,1t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Vítězslav Škoda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4,35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8-11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7,4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Redu, spol. s r.o.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4,15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7,8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7,9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Ladislav Belatka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7,7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Ivo Trojan ( kroupy)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5,6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6,3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Martin Chyba ( kroupy)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4,1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6,7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6,9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Chvátalovi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4,15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8,54t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7,3t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František Novák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3,5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8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ZD Podlesí Čechtín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4,18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6,5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7,1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Farma Štastný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5,1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7,2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6,8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Pavel Máca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4,75t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krmná 9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potravinářská 8,2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Jiří Tengeri 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9,8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Ozimý ječmen 7,25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Bohumil Pokorný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Desperado 4,7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Temptation 4,4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23619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76000"/>
          </a:bodyPr>
          <a:p>
            <a:pPr algn="ctr">
              <a:lnSpc>
                <a:spcPct val="100000"/>
              </a:lnSpc>
              <a:buNone/>
            </a:pPr>
            <a:br>
              <a:rPr sz="4400"/>
            </a:br>
            <a:r>
              <a:rPr b="1" lang="cs-CZ" sz="4800" spc="-1" strike="noStrike">
                <a:solidFill>
                  <a:srgbClr val="000000"/>
                </a:solidFill>
                <a:latin typeface="Calibri"/>
              </a:rPr>
              <a:t>Posezonní seminář 21.11.2023</a:t>
            </a:r>
            <a:br>
              <a:rPr sz="4800"/>
            </a:br>
            <a:br>
              <a:rPr sz="4800"/>
            </a:br>
            <a:r>
              <a:rPr b="1" lang="cs-CZ" sz="4000" spc="-1" strike="noStrike">
                <a:solidFill>
                  <a:srgbClr val="000000"/>
                </a:solidFill>
                <a:latin typeface="Calibri"/>
              </a:rPr>
              <a:t>Hotel Zámek Valeč</a:t>
            </a:r>
            <a:endParaRPr b="0" lang="cs-CZ" sz="40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6" name="Zástupný symbol pro obsah 4" descr=""/>
          <p:cNvPicPr/>
          <p:nvPr/>
        </p:nvPicPr>
        <p:blipFill>
          <a:blip r:embed="rId1"/>
          <a:stretch/>
        </p:blipFill>
        <p:spPr>
          <a:xfrm>
            <a:off x="3133800" y="2458440"/>
            <a:ext cx="2876040" cy="2809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62000"/>
          </a:bodyPr>
          <a:p>
            <a:pPr>
              <a:lnSpc>
                <a:spcPct val="100000"/>
              </a:lnSpc>
              <a:spcBef>
                <a:spcPts val="680"/>
              </a:spcBef>
              <a:buNone/>
              <a:tabLst>
                <a:tab algn="l" pos="0"/>
              </a:tabLst>
            </a:pPr>
            <a:r>
              <a:rPr b="1" lang="cs-CZ" sz="3400" spc="-1" strike="noStrike">
                <a:solidFill>
                  <a:srgbClr val="000000"/>
                </a:solidFill>
                <a:latin typeface="Calibri"/>
              </a:rPr>
              <a:t>Agro Žádovice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Řepka 4,25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Pšenice 9,03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Sója 3,03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Kukuřice 9,63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80"/>
              </a:spcBef>
              <a:buNone/>
              <a:tabLst>
                <a:tab algn="l" pos="0"/>
              </a:tabLst>
            </a:pPr>
            <a:r>
              <a:rPr b="1" lang="cs-CZ" sz="3400" spc="-1" strike="noStrike">
                <a:solidFill>
                  <a:srgbClr val="000000"/>
                </a:solidFill>
                <a:latin typeface="Calibri"/>
              </a:rPr>
              <a:t>Antonín Brychta a syn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Ozimák 8,5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J. ječmen 5,5t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Pšenice 7,6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Tritikale 8,5t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Oves 5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Jan Oberreiter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3,4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7,5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J. ječmen 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Sója 3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Pavel Pavlíček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Ozimák 8,5t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8,7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4,67 až 4,86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Antonín Pondělek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7,7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4,06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Slunečnice 3,32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Mák oz. 1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Sója 2,45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Karel Brázdil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7,4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Sója 3,2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Antonín Švec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Ozimák 6,2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7,4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3,9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Pavel Kondziolka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8,5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4,5t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Ječmeny 7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Kukuřice 10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62000"/>
          </a:bodyPr>
          <a:p>
            <a:pPr>
              <a:lnSpc>
                <a:spcPct val="100000"/>
              </a:lnSpc>
              <a:spcBef>
                <a:spcPts val="680"/>
              </a:spcBef>
              <a:buNone/>
              <a:tabLst>
                <a:tab algn="l" pos="0"/>
              </a:tabLst>
            </a:pPr>
            <a:r>
              <a:rPr b="1" lang="cs-CZ" sz="3400" spc="-1" strike="noStrike">
                <a:solidFill>
                  <a:srgbClr val="000000"/>
                </a:solidFill>
                <a:latin typeface="Calibri"/>
              </a:rPr>
              <a:t>Josef Tesař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Řepka 4,5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80"/>
              </a:spcBef>
              <a:buNone/>
              <a:tabLst>
                <a:tab algn="l" pos="0"/>
              </a:tabLst>
            </a:pP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80"/>
              </a:spcBef>
              <a:buNone/>
              <a:tabLst>
                <a:tab algn="l" pos="0"/>
              </a:tabLst>
            </a:pPr>
            <a:r>
              <a:rPr b="1" lang="cs-CZ" sz="3400" spc="-1" strike="noStrike">
                <a:solidFill>
                  <a:srgbClr val="000000"/>
                </a:solidFill>
                <a:latin typeface="Calibri"/>
              </a:rPr>
              <a:t>Zdeněk Janko ml.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Ječmen 4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Pšenice 6,3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Řepka 4,6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80"/>
              </a:spcBef>
              <a:buNone/>
              <a:tabLst>
                <a:tab algn="l" pos="0"/>
              </a:tabLst>
            </a:pP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80"/>
              </a:spcBef>
              <a:buNone/>
              <a:tabLst>
                <a:tab algn="l" pos="0"/>
              </a:tabLst>
            </a:pPr>
            <a:r>
              <a:rPr b="1" lang="cs-CZ" sz="3400" spc="-1" strike="noStrike">
                <a:solidFill>
                  <a:srgbClr val="000000"/>
                </a:solidFill>
                <a:latin typeface="Calibri"/>
              </a:rPr>
              <a:t>Zdeněk Janko st.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Řepka 4,55t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Pšenice 6,2t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68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400" spc="-1" strike="noStrike">
                <a:solidFill>
                  <a:srgbClr val="000000"/>
                </a:solidFill>
                <a:latin typeface="Calibri"/>
              </a:rPr>
              <a:t>Mák 0,75 t</a:t>
            </a:r>
            <a:endParaRPr b="0" lang="cs-CZ" sz="3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Lubor Ehrlich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4,2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7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ZD Veselan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8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Kukuřice 6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Sója 3t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Výnosy klientů v poradenství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000000"/>
                </a:solidFill>
                <a:latin typeface="Calibri"/>
              </a:rPr>
              <a:t>Pavel Stejskal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Pšenice 8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Ozimák 8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Řepka 4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Kukuřice 10,5 t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11914</TotalTime>
  <Application>LibreOffice/7.3.7.2$Linux_X86_64 LibreOffice_project/30$Build-2</Application>
  <AppVersion>15.0000</AppVersion>
  <Words>472</Words>
  <Paragraphs>167</Paragraphs>
  <Company>Grizli777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2018-11-12T07:12:42Z</dcterms:created>
  <dc:creator>Karel</dc:creator>
  <dc:description/>
  <dc:language>cs-CZ</dc:language>
  <cp:lastModifiedBy/>
  <dcterms:modified xsi:type="dcterms:W3CDTF">2024-07-08T14:06:23Z</dcterms:modified>
  <cp:revision>301</cp:revision>
  <dc:subject/>
  <dc:title>Nové Registrace Bioiberica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Předvádění na obrazovce (4:3)</vt:lpwstr>
  </property>
  <property fmtid="{D5CDD505-2E9C-101B-9397-08002B2CF9AE}" pid="3" name="Slides">
    <vt:i4>18</vt:i4>
  </property>
</Properties>
</file>